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6" autoAdjust="0"/>
    <p:restoredTop sz="88542" autoAdjust="0"/>
  </p:normalViewPr>
  <p:slideViewPr>
    <p:cSldViewPr snapToGrid="0">
      <p:cViewPr varScale="1">
        <p:scale>
          <a:sx n="70" d="100"/>
          <a:sy n="70" d="100"/>
        </p:scale>
        <p:origin x="8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39B0A-054B-4092-9C75-EEAD5592A7F4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AFB97-4C0F-4AC8-B85D-05BEF43B2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발표에 넣기</a:t>
            </a:r>
            <a:r>
              <a:rPr lang="en-US" altLang="ko-KR" dirty="0"/>
              <a:t>) </a:t>
            </a:r>
            <a:r>
              <a:rPr lang="ko-KR" altLang="en-US" dirty="0"/>
              <a:t>세계관 설명 </a:t>
            </a:r>
            <a:r>
              <a:rPr lang="en-US" altLang="ko-KR" dirty="0"/>
              <a:t>: </a:t>
            </a:r>
            <a:r>
              <a:rPr lang="ko-KR" altLang="en-US" dirty="0"/>
              <a:t>스노우 대통령에 의해 </a:t>
            </a:r>
            <a:r>
              <a:rPr lang="ko-KR" altLang="en-US" dirty="0" err="1"/>
              <a:t>독재되고</a:t>
            </a:r>
            <a:r>
              <a:rPr lang="ko-KR" altLang="en-US" dirty="0"/>
              <a:t> 있는 </a:t>
            </a:r>
            <a:r>
              <a:rPr lang="ko-KR" altLang="en-US" dirty="0" err="1"/>
              <a:t>판엠은</a:t>
            </a:r>
            <a:r>
              <a:rPr lang="ko-KR" altLang="en-US" dirty="0"/>
              <a:t> 수도인 </a:t>
            </a:r>
            <a:r>
              <a:rPr lang="ko-KR" altLang="en-US" dirty="0" err="1"/>
              <a:t>캐피톨과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구역부터 </a:t>
            </a:r>
            <a:r>
              <a:rPr lang="en-US" altLang="ko-KR" dirty="0"/>
              <a:t>13</a:t>
            </a:r>
            <a:r>
              <a:rPr lang="ko-KR" altLang="en-US" dirty="0"/>
              <a:t>구역으로 </a:t>
            </a:r>
            <a:r>
              <a:rPr lang="ko-KR" altLang="en-US" dirty="0" err="1"/>
              <a:t>나누어져있다</a:t>
            </a:r>
            <a:r>
              <a:rPr lang="en-US" altLang="ko-KR" dirty="0"/>
              <a:t>. </a:t>
            </a:r>
            <a:r>
              <a:rPr lang="ko-KR" altLang="en-US" dirty="0" err="1"/>
              <a:t>캐피톨과</a:t>
            </a:r>
            <a:r>
              <a:rPr lang="ko-KR" altLang="en-US" dirty="0"/>
              <a:t> 가까운 </a:t>
            </a:r>
            <a:r>
              <a:rPr lang="en-US" altLang="ko-KR" dirty="0"/>
              <a:t>1</a:t>
            </a:r>
            <a:r>
              <a:rPr lang="ko-KR" altLang="en-US" dirty="0"/>
              <a:t>구역부터는 아주 부유하고 사치스러우나</a:t>
            </a:r>
            <a:r>
              <a:rPr lang="en-US" altLang="ko-KR" dirty="0"/>
              <a:t>, </a:t>
            </a:r>
            <a:r>
              <a:rPr lang="ko-KR" altLang="en-US" dirty="0" err="1"/>
              <a:t>뒷쪽</a:t>
            </a:r>
            <a:r>
              <a:rPr lang="ko-KR" altLang="en-US" dirty="0"/>
              <a:t> 구역으로 갈수록 주민들이 가난하고 피폐한 삶을 살아간다</a:t>
            </a:r>
            <a:r>
              <a:rPr lang="en-US" altLang="ko-KR" dirty="0"/>
              <a:t>. 75</a:t>
            </a:r>
            <a:r>
              <a:rPr lang="ko-KR" altLang="en-US" dirty="0"/>
              <a:t>년 전 </a:t>
            </a:r>
            <a:r>
              <a:rPr lang="en-US" altLang="ko-KR" dirty="0"/>
              <a:t>13</a:t>
            </a:r>
            <a:r>
              <a:rPr lang="ko-KR" altLang="en-US" dirty="0"/>
              <a:t>구역이 반란을 일으킨 전쟁이 실패하며 </a:t>
            </a:r>
            <a:r>
              <a:rPr lang="en-US" altLang="ko-KR" dirty="0"/>
              <a:t>13</a:t>
            </a:r>
            <a:r>
              <a:rPr lang="ko-KR" altLang="en-US" dirty="0"/>
              <a:t>구역은 사라지게 된다</a:t>
            </a:r>
            <a:r>
              <a:rPr lang="en-US" altLang="ko-KR" dirty="0"/>
              <a:t>. </a:t>
            </a:r>
            <a:r>
              <a:rPr lang="ko-KR" altLang="en-US" dirty="0"/>
              <a:t>이후 다시는 전쟁으로 인한 참혹함을 반복하지 말자는 평화의 목적</a:t>
            </a:r>
            <a:r>
              <a:rPr lang="en-US" altLang="ko-KR" dirty="0"/>
              <a:t>, </a:t>
            </a:r>
            <a:r>
              <a:rPr lang="ko-KR" altLang="en-US" dirty="0"/>
              <a:t>사실상 아래쪽 구역의 반란을 막기 위한 목적으로 ‘</a:t>
            </a:r>
            <a:r>
              <a:rPr lang="ko-KR" altLang="en-US" dirty="0" err="1"/>
              <a:t>헝거게임’이</a:t>
            </a:r>
            <a:r>
              <a:rPr lang="ko-KR" altLang="en-US" dirty="0"/>
              <a:t> 탄생한다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83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발표에 넣기</a:t>
            </a:r>
            <a:r>
              <a:rPr lang="en-US" altLang="ko-KR" dirty="0"/>
              <a:t>) </a:t>
            </a:r>
            <a:r>
              <a:rPr lang="ko-KR" altLang="en-US" dirty="0" err="1"/>
              <a:t>모킹제이가</a:t>
            </a:r>
            <a:r>
              <a:rPr lang="ko-KR" altLang="en-US" dirty="0"/>
              <a:t> 갖는 상징적 의미</a:t>
            </a:r>
            <a:r>
              <a:rPr lang="en-US" altLang="ko-KR" dirty="0"/>
              <a:t>(</a:t>
            </a:r>
            <a:r>
              <a:rPr lang="ko-KR" altLang="en-US" dirty="0" err="1"/>
              <a:t>캣니스</a:t>
            </a:r>
            <a:r>
              <a:rPr lang="ko-KR" altLang="en-US" dirty="0"/>
              <a:t> 내면 </a:t>
            </a:r>
            <a:r>
              <a:rPr lang="en-US" altLang="ko-KR" dirty="0"/>
              <a:t>&lt;-&gt; </a:t>
            </a:r>
            <a:r>
              <a:rPr lang="ko-KR" altLang="en-US" dirty="0"/>
              <a:t>혁명의 새</a:t>
            </a:r>
            <a:r>
              <a:rPr lang="en-US" altLang="ko-KR" dirty="0"/>
              <a:t>) : </a:t>
            </a:r>
            <a:r>
              <a:rPr lang="ko-KR" altLang="en-US" dirty="0" err="1"/>
              <a:t>모킹제이는</a:t>
            </a:r>
            <a:r>
              <a:rPr lang="ko-KR" altLang="en-US" dirty="0"/>
              <a:t> </a:t>
            </a:r>
            <a:r>
              <a:rPr lang="ko-KR" altLang="en-US" dirty="0" err="1"/>
              <a:t>캣니스의</a:t>
            </a:r>
            <a:r>
              <a:rPr lang="ko-KR" altLang="en-US" dirty="0"/>
              <a:t> 어린 시절 아버지가 </a:t>
            </a:r>
            <a:r>
              <a:rPr lang="ko-KR" altLang="en-US" dirty="0" err="1"/>
              <a:t>살아계실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함께 숲으로 사냥에 갈 때마다 자주 보았던 새이다</a:t>
            </a:r>
            <a:r>
              <a:rPr lang="en-US" altLang="ko-KR" dirty="0"/>
              <a:t>. </a:t>
            </a:r>
            <a:r>
              <a:rPr lang="ko-KR" altLang="en-US" dirty="0" err="1"/>
              <a:t>모킹제이는</a:t>
            </a:r>
            <a:r>
              <a:rPr lang="ko-KR" altLang="en-US" dirty="0"/>
              <a:t> 사람의 목소리는 물론 거의 모든 소리를 </a:t>
            </a:r>
            <a:r>
              <a:rPr lang="ko-KR" altLang="en-US" dirty="0" err="1"/>
              <a:t>흉내낼</a:t>
            </a:r>
            <a:r>
              <a:rPr lang="ko-KR" altLang="en-US" dirty="0"/>
              <a:t> 수 있는데</a:t>
            </a:r>
            <a:r>
              <a:rPr lang="en-US" altLang="ko-KR" dirty="0"/>
              <a:t>, </a:t>
            </a:r>
            <a:r>
              <a:rPr lang="ko-KR" altLang="en-US" dirty="0"/>
              <a:t>사람들은 순수하고 맑은 영혼을 가진 자의 목소리만을 </a:t>
            </a:r>
            <a:r>
              <a:rPr lang="ko-KR" altLang="en-US" dirty="0" err="1"/>
              <a:t>모킹제이가</a:t>
            </a:r>
            <a:r>
              <a:rPr lang="ko-KR" altLang="en-US" dirty="0"/>
              <a:t> 따라한다고 믿는다</a:t>
            </a:r>
            <a:r>
              <a:rPr lang="en-US" altLang="ko-KR" dirty="0"/>
              <a:t>. </a:t>
            </a:r>
            <a:r>
              <a:rPr lang="ko-KR" altLang="en-US" dirty="0" err="1"/>
              <a:t>캣니스에게</a:t>
            </a:r>
            <a:r>
              <a:rPr lang="ko-KR" altLang="en-US" dirty="0"/>
              <a:t> </a:t>
            </a:r>
            <a:r>
              <a:rPr lang="ko-KR" altLang="en-US" dirty="0" err="1"/>
              <a:t>모킹제이는</a:t>
            </a:r>
            <a:r>
              <a:rPr lang="ko-KR" altLang="en-US" dirty="0"/>
              <a:t> 아버지와 고향을 생각나게끔 하는 새이기도 하며</a:t>
            </a:r>
            <a:r>
              <a:rPr lang="en-US" altLang="ko-KR" dirty="0"/>
              <a:t>, </a:t>
            </a:r>
            <a:r>
              <a:rPr lang="ko-KR" altLang="en-US" dirty="0" err="1"/>
              <a:t>헝거게임의</a:t>
            </a:r>
            <a:r>
              <a:rPr lang="ko-KR" altLang="en-US" dirty="0"/>
              <a:t> 트레이드마크인 동물이기도 하다</a:t>
            </a:r>
            <a:r>
              <a:rPr lang="en-US" altLang="ko-KR" dirty="0"/>
              <a:t>. </a:t>
            </a:r>
            <a:r>
              <a:rPr lang="ko-KR" altLang="en-US" dirty="0"/>
              <a:t>이 영화 이후의 </a:t>
            </a:r>
            <a:r>
              <a:rPr lang="ko-KR" altLang="en-US" dirty="0" err="1"/>
              <a:t>후속작에서</a:t>
            </a:r>
            <a:r>
              <a:rPr lang="ko-KR" altLang="en-US" dirty="0"/>
              <a:t> 그녀의 순수한 영혼과 혁명의 불꽃과 같은 이미지가 직접적으로 </a:t>
            </a:r>
            <a:r>
              <a:rPr lang="ko-KR" altLang="en-US" dirty="0" err="1"/>
              <a:t>모킹제이에</a:t>
            </a:r>
            <a:r>
              <a:rPr lang="ko-KR" altLang="en-US" dirty="0"/>
              <a:t> 투영된다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3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74번째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추첨날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12구역의 조공인으로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여동생인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프림로즈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에버딘이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추첨된다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동생을 지키기 위해 여자 조공인으로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헝거게임에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자원한다. 남자 조공인으로는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멜라크가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추첨되었다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가족들과 인사를 나눈 후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참여를 위해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캐피톨로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향한다. 그들을 도와줄 멘토는 12구역 출신 생존자였던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뿐이다. 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절망하지 않고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헝거게임에서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살아남기 위해 최선을 다한다. 조공인 퍼레이드에서는 디자이너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시나의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도움을 받아 불타는 의상을 입고 사람들에게 강력한 인상을 남긴다. 물자지원을 받기 위해 후원자들 앞에서 실력을 뽐내는 날,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그들의 방에 있는 사과를 명중하여 벽에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꽂아넣는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대범함을 보여 조공인들 중 가장 높은 11점을 받아냈다. 두 사람이 노력하는 모습에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마음을 열고 우승을 위한 멘토링을 시작한다. 이후 전 구역에 방송되는 인터뷰에서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일방적인 사랑 고백으로 인해 두 사람은 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쪽밖에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살아남지 못할 비운의 연인으로서 주목을 받게 된다.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4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게임 시작 후 1, 2구역의 엘리트 조공인들의 동맹을 피해 도망 다니던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캣니스는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결국 엘리트 동맹과 그 무리에 있는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피타를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만난다. 나무 위로 피신한 그녀는 벌집을 이용하여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동맹에게서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도망친 뒤 벌에 쏘여 쓰러지지만 루의 도움으로 살았지만, 오히려 루가 엘리트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동맹에게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죽는다. 이후 공동 우승 공지를 듣고, 그녀는 부상당한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피타를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찾아 동굴로 피신한다. 추가 보급품을 얻기 위해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캣니스는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코뉴코피아로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가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피타의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약을 가져온다.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피타의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상처가 아물고 식량을 찾아보던 중 독딸기를 얻는다.</a:t>
            </a:r>
            <a:endParaRPr lang="ko-KR" altLang="ko-KR" sz="12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052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게임을 마무리하기 위해 주최측은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머테이션을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푼다.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머테이션들을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피해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코뉴코피아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위로 올라간 둘은 위에서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카토를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마주한다. 교전이 발생하고,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피타를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방패삼고 있는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카토의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손을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캣니스가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활로 쏘면서 그를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짐승떼로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떨어트린다.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코뉴코피아에서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내려온 둘은 공동 우승 조항이 폐지되었음을 듣고, 같이 죽기 위해서 앞서 얻은 독딸기를 먹으려 한다. 그 순간 게임 기획자 세네카는 공동 우승을 외쳤고 둘은 살아서 경기장을 나간다.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헤이미치는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독딸기를 먹으려 했던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캣니스의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행동이 정부를 화나게 했다고 경고하지만 사랑에 빠진 소녀를 연기한 덕분에 위기에서 벗어나 고향으로 향한다. </a:t>
            </a:r>
            <a:endParaRPr lang="ko-KR" altLang="ko-KR" sz="12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16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[장면 1]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피터가 멘토인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만나서 게임에 대한 조언을 듣는 장면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“곧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죽을거란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사실을 받아들여라. 내가 무슨 조언을 하더라도 어차피 너희들은 죽을 것이다.”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라고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주인공들에게 조언하는 모습이다.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생존게임에서 주인공들에게 어떻게 살아남아야 할지, 식량 해결 방법 등에 대해서 조언해주는 것이 아닌 곧 죽을 거라고 단언하는 모습이 인상깊었다.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역시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헝거게임에서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살아남고 멘토가 되었을 때 자신의 구역의 조공인들을 살리고 싶었을 것이고 처음에는 많은 조언을 했겠지만 지금까지 한 명도 살아남지 않아서 이렇게 변한 것 같아 보인다.  매번 아이들을 살리고 싶어하고 조언을 했지만 결국 바꿀 수 없는 것을 받아들인 것 같다. 그렇기 때문에 이 말은 주인공에게만 하는 말이 아닌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자기 자신에게 하는 말일 수도 있다고 생각되었다. 내가 무슨 조언을 하더라도 이 아이들은 어차피 죽을 아이들이라고 자신에게 말하는 것 같았다. 이전까지 주정뱅이로 그려지던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헤이미치에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대해 연민이 느껴지는 장면이었다.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또한 진짜 생존게임이 아닌 기획자들의 의도로 인해서 죽는다는 것을 알고 있기 때문에 이렇게 말한 것 같다. 이 게임의 목적은 혁명을 억제하고 경각심을 주는 것이고, 이로 인해 게임을 기획하는 사람들의 마음대로 조정이 가능하다는 것을 많은 경험을 통해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알고 있다. 그렇기 때문에 단순 생존에 대한 조언은 의미가 없다는 것을 알고 있어 이러한 말을 한 것 같다. 이후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74회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우승자가 되고 이제는 12구역 여자 조공인의 새로운 멘토가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되어야한다는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사실을 끔찍하게 여기는 장면이 있다.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사라지지 않고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판엠의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체제가 뒤집어지지 않는 이상 살아남은 조공인들은 확률의 신이 자신의 멘티를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살려주기만을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기도해야 하는 굴레를 벗어날 수 없을 것이다.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6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[장면 2] 게임기획자가 방에 들어가서 독 딸기를 받게 되는 모습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독딸기로 인해서 12구역의 두 명은 살게 되었지만 결국 그 게임을 망친 대가로 게임 기획자가 독딸기를 받게 되었다.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12구역의 두 게임참가자를 살게 만든 수단인 독딸기가 게임 기획자를 죽이기 위한 수단으로 표현하는 것이 인상깊었다.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결국 재미를 위한 목적이 아닌 다른 구역들의 혁명을 막고 경각심을 주기 위하여 계획된 것이며, 대통령이 게임기획자에게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재미만을 위한 것이 아니라고 반복적으로 충고하였다. 만약 혁명을 억제하기 위한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목적만을 생각한다면 12구역의 두 게임참가자가 모두 죽는 것이 옳았을 것이다. 그러나 게임기획자는 마지막에 게임의 성공적인 마무리를 위해 두 명을 살리는 결정을 하게 되었다. 두 사람이 죽었다면 단순히 불운한 커플의 사랑 이야기로 마무리되었겠지만, 두 명을 살리게 됨으로써 역으로 게임에 바쳐진 조공인들이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조정하는 모습이 되어버린 것이다. 결국 이 게임으로 인해서 결과적으로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혁명의 아이콘이 되어버렸기 때문에 그에 대한 대가를 치르게 된 것이다.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또한 게임기획자도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캐피톨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시민이자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판엠의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유지에 중요한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기획하는 책임자인 이상 결코 낮은 지위가 아님에도, 한 번의 실수로 죽게 된다. 이는 그만큼 게임이 지니는 의미가 크다는 것을 의미하는 것과 더불어 최고권력자가 아니면 지배계층 역시 언제든 갈아치워질 수 있는 부품에 불과하다는 것, 그리고 반란을 억제하는 것이 지위층에서는 매우 중요하다는 것을 의미하는 것 같다.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0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CCD90-0F83-F6B3-00E6-82BE0D4B0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9CC3CD-8DB9-B9DC-9DB2-823A3557D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BFA4B-A7C3-AB72-6651-5BF8743F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68123-D446-15D8-55B0-C1034F03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CA880-8616-41BB-15EA-F67DDFED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74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2A3CA-0701-30F2-5092-4AFFBF48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05E6F9-9601-B317-00F3-F29084FFF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E4359-DC10-E1F5-4572-8BFA2D1D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78A84-56D8-C30A-9733-E2930EAD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68014-D6BC-71AF-0404-A927C63D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3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E124A4-41E4-874E-B610-4503F41AD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ED3AEC-8ED0-5FC8-155E-D44078047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F9EB1-9F45-CCC7-BEAC-40B8181F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A85D3-84FD-1F66-805A-01376195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38D62-7197-EB2C-6EE4-B7FED8E99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245EF-34C6-E8D0-0AA9-AA78380E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DFDB11-4512-0DA3-914B-A5B51DD9D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7802A8-0621-DE98-78FD-5B4D5FD3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EB5A8-4CC1-7E42-2A46-686BA44A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A27747-FF30-3ED2-183C-E0ACFCD6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1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08804-E7DC-697A-1302-E2AF2D26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80763F-515B-A6B7-3DDA-1D4F2E4FE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0DF33-E50C-BE36-71A0-3008700D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DA09A-D0B2-CAF5-EA43-69F06005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A8D26C-0DAA-6CF3-C2D9-C52BF41F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8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F5F1A-1F96-1E70-D9CC-367FD48F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52556-37AB-AC68-585F-F908BEEDC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7E7B8-EFAA-0369-64C1-421DEE333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301728-55B3-AE29-D495-CFD42DC2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078C5-247C-F87B-DE35-CAEF6796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65FBD6-434C-EE6D-3566-5AD6C0CF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2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0D428-062C-521F-9DF1-CA414F1F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236BCD-6CF2-3831-F230-67ABB9151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0BB7BE-3DB4-D292-B24B-1C154C92C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52D511-0ED2-4FCD-1C86-27625C16E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52292-9896-83F1-0491-5B5F189A4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FBEFC8-9A11-6CC8-A211-0EB03F08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3A578F-9A4B-3E2D-49B3-180D44FE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701689-F1B0-2A8C-05DB-FD552D4C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94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B9391-DE22-B5E3-61F6-004CE808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A2134F-7FBF-E92E-2ABC-D11B803AC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B4AAD3-2347-1982-2983-7E34AD32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835D4F-6296-FCC7-F4E1-D4558492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03DEF9-2F07-D069-103D-754A3B0F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3B8634-A453-6A5F-30AC-D668C40E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3B2EB-5661-073A-0500-1A2AECDB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5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DD802-34BF-DD52-CD38-F9D87B24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04394-3BDA-296F-B255-B66FDF23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670293-50A4-C8FA-EB74-F9955C78B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0B843E-7F26-9AC3-1D4B-5439AD2D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38649B-75FF-018C-73C7-C4658739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68C67-0C85-FBF5-CCAD-9401CD55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5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40C84-4BCC-3A88-AD17-D0032DDE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76BD33-F346-2518-033D-37E250315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3CA31-4D27-1F72-AFC9-008DED83C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DE516A-B4B6-D501-F541-ED71063F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A3BD1-A432-CAE1-BB0E-5F891287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4102F-E759-6E74-042B-EF1D3769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88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C9D5F1-3D4C-775E-74DC-4DD5337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165BE9-84DA-4CDC-55B8-0A6C7E61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6E9DF-5E26-80F1-CE1A-3BE62A23C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21080-D232-E14E-FCC6-5DDDBFB6B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7A7B4-67F8-4DD2-8CC5-B72A98F99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65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E8706A-7C67-2150-07EC-C744855F37F0}"/>
              </a:ext>
            </a:extLst>
          </p:cNvPr>
          <p:cNvSpPr txBox="1"/>
          <p:nvPr/>
        </p:nvSpPr>
        <p:spPr>
          <a:xfrm>
            <a:off x="648766" y="39536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세계관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7D6D9C-5916-C7B8-E677-FCFFB3E2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83" y="1252477"/>
            <a:ext cx="7038975" cy="4162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862AD0-0F67-6D8A-8933-A3849207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1756"/>
            <a:ext cx="5730780" cy="24262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A36DDE-3129-EE93-79DD-178B2290A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273" y="4433811"/>
            <a:ext cx="4833938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5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11858-7783-52E0-7BB2-13627ACE7621}"/>
              </a:ext>
            </a:extLst>
          </p:cNvPr>
          <p:cNvSpPr txBox="1"/>
          <p:nvPr/>
        </p:nvSpPr>
        <p:spPr>
          <a:xfrm>
            <a:off x="627760" y="2657243"/>
            <a:ext cx="5488815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‘</a:t>
            </a:r>
            <a:r>
              <a:rPr lang="ko-KR" alt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모킹제이</a:t>
            </a: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(Mockingjay)＇</a:t>
            </a:r>
            <a:endParaRPr lang="ko-KR" alt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Overview - Overlord Survival Games - Bukkit Plugins - Projects - Bukkit">
            <a:extLst>
              <a:ext uri="{FF2B5EF4-FFF2-40B4-BE49-F238E27FC236}">
                <a16:creationId xmlns:a16="http://schemas.microsoft.com/office/drawing/2014/main" id="{965AF837-3533-BE48-8918-6E7D45D84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8261225" y="1690700"/>
            <a:ext cx="3447288" cy="3447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영화 '헝거게임 (1) 판엠의 불꽃(The Hunger Games 2012)' 리뷰 변질되지 않은 모습으로 죽고 싶다">
            <a:extLst>
              <a:ext uri="{FF2B5EF4-FFF2-40B4-BE49-F238E27FC236}">
                <a16:creationId xmlns:a16="http://schemas.microsoft.com/office/drawing/2014/main" id="{AC630094-D49F-34CB-5395-12F34271F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57" b="3"/>
          <a:stretch/>
        </p:blipFill>
        <p:spPr bwMode="auto">
          <a:xfrm>
            <a:off x="5403344" y="3414344"/>
            <a:ext cx="4160519" cy="3443657"/>
          </a:xfrm>
          <a:custGeom>
            <a:avLst/>
            <a:gdLst/>
            <a:ahLst/>
            <a:cxnLst/>
            <a:rect l="l" t="t" r="r" b="b"/>
            <a:pathLst>
              <a:path w="4160519" h="3443657">
                <a:moveTo>
                  <a:pt x="2080260" y="0"/>
                </a:moveTo>
                <a:lnTo>
                  <a:pt x="4160519" y="2078563"/>
                </a:lnTo>
                <a:lnTo>
                  <a:pt x="2794310" y="3443657"/>
                </a:lnTo>
                <a:lnTo>
                  <a:pt x="1366210" y="3443657"/>
                </a:lnTo>
                <a:lnTo>
                  <a:pt x="0" y="207856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알라딘: 헝거게임: 모킹제이 O.S.T.">
            <a:extLst>
              <a:ext uri="{FF2B5EF4-FFF2-40B4-BE49-F238E27FC236}">
                <a16:creationId xmlns:a16="http://schemas.microsoft.com/office/drawing/2014/main" id="{3314DC75-8AA9-41D7-6D19-FB45D924E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40"/>
          <a:stretch/>
        </p:blipFill>
        <p:spPr bwMode="auto">
          <a:xfrm>
            <a:off x="5403343" y="213"/>
            <a:ext cx="4160520" cy="3447288"/>
          </a:xfrm>
          <a:custGeom>
            <a:avLst/>
            <a:gdLst/>
            <a:ahLst/>
            <a:cxnLst/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4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will the purported Hunger Games theme park be like? » MobyLives">
            <a:extLst>
              <a:ext uri="{FF2B5EF4-FFF2-40B4-BE49-F238E27FC236}">
                <a16:creationId xmlns:a16="http://schemas.microsoft.com/office/drawing/2014/main" id="{77EB0049-A9F5-5013-3693-D8CAF8DF4C4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96" y="1386671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84C984-B85A-E409-1528-B55587192D3A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351" r="2272"/>
          <a:stretch/>
        </p:blipFill>
        <p:spPr>
          <a:xfrm>
            <a:off x="6096000" y="1386671"/>
            <a:ext cx="576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A8BF0A-503D-1173-2CA9-270107BF9F5D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708" t="38964" r="35318" b="21185"/>
          <a:stretch/>
        </p:blipFill>
        <p:spPr>
          <a:xfrm>
            <a:off x="335996" y="3906671"/>
            <a:ext cx="576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098CC-ACD9-DE0C-7E47-93E4C1675D7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06671"/>
            <a:ext cx="57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1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30ED62-D7A3-2FE3-22B1-989BDF66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8" y="3630306"/>
            <a:ext cx="5828762" cy="25726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38F043-90B8-C572-1137-03DD3FDF7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4"/>
          <a:stretch/>
        </p:blipFill>
        <p:spPr>
          <a:xfrm>
            <a:off x="6209730" y="1056305"/>
            <a:ext cx="5828762" cy="257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03AE62-4D72-C7E2-E71A-AE7EFF0AD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730" y="3630305"/>
            <a:ext cx="5828762" cy="25726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A5D279-E421-8FB4-79BE-44AFAACEE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67" y="1056304"/>
            <a:ext cx="5828763" cy="257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5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f... | The Hunger Games Amino">
            <a:extLst>
              <a:ext uri="{FF2B5EF4-FFF2-40B4-BE49-F238E27FC236}">
                <a16:creationId xmlns:a16="http://schemas.microsoft.com/office/drawing/2014/main" id="{D714BF39-FEF1-6944-7EA3-FC7D66E843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51" y="1462491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218954-51F6-1F11-89C9-0CD50104637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4713"/>
          <a:stretch/>
        </p:blipFill>
        <p:spPr>
          <a:xfrm>
            <a:off x="322351" y="1462491"/>
            <a:ext cx="57600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36A908-539A-8317-B418-98D61722138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82351" y="3972588"/>
            <a:ext cx="576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F13BE-A667-737E-475A-834448918D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2351" y="3982491"/>
            <a:ext cx="57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0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>
            <a:extLst>
              <a:ext uri="{FF2B5EF4-FFF2-40B4-BE49-F238E27FC236}">
                <a16:creationId xmlns:a16="http://schemas.microsoft.com/office/drawing/2014/main" id="{92F0EE48-A170-9A58-87B7-B24E030F52F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56371" y="1811171"/>
            <a:ext cx="9479258" cy="3907240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08A11-E95F-73C0-A937-8817F67CCB6C}"/>
              </a:ext>
            </a:extLst>
          </p:cNvPr>
          <p:cNvSpPr txBox="1"/>
          <p:nvPr/>
        </p:nvSpPr>
        <p:spPr>
          <a:xfrm>
            <a:off x="562969" y="536990"/>
            <a:ext cx="9145137" cy="456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[장면 1]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피터가 멘토인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만나서 게임에 대한 조언을 듣는 장면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233F9-6190-4E15-3384-774677CE5285}"/>
              </a:ext>
            </a:extLst>
          </p:cNvPr>
          <p:cNvSpPr txBox="1"/>
          <p:nvPr/>
        </p:nvSpPr>
        <p:spPr>
          <a:xfrm>
            <a:off x="454357" y="5703838"/>
            <a:ext cx="112832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처음에는 많은 조언을 했겠지만 지금까지 한 명도 살아남지 않아서 이렇게 변한 것 같아 보인다.  매번 아이들을 살리고 싶어하고 조언을 했지만 결국 바꿀 수 없는 것을 받아들인 것 같다.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어차피 죽을 아이들이라고 자신에게 말하는 것 같았다. 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게임의 목적은 혁명을 억제하고 경각심을 주는 것이고, 이로 인해 게임을 기획하는 사람들의 마음대로 조정이 가능하다는 것을 많은 경험을 통해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알고 있다. 그렇기 때문에 단순 생존에 대한 조언은 의미가 없다는 것을 알고 있어 이러한 말을 한 것 같다.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판엠의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체제가 뒤집어지지 않는 이상 살아남은 조공인들은 확률의 신이 자신의 멘티를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살려주기만을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기도해야 하는 굴레를 벗어날 수 없을 것이다.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9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FE6CB4-546B-6877-6C91-C3E5DF9DBEC8}"/>
              </a:ext>
            </a:extLst>
          </p:cNvPr>
          <p:cNvSpPr txBox="1"/>
          <p:nvPr/>
        </p:nvSpPr>
        <p:spPr>
          <a:xfrm>
            <a:off x="1353151" y="727834"/>
            <a:ext cx="6712676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[장면 2] 게임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메이커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가 방에 들어가서 독 딸기를 받게 되는 모습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4282F9-4330-14EC-F5A1-3E947904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6" y="1937981"/>
            <a:ext cx="4156642" cy="17557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A900F2-5158-D637-88E7-E02A6A737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6" y="3811912"/>
            <a:ext cx="4669291" cy="19696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5C7D0C-26A6-0407-8B59-032A126DF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489" y="3046088"/>
            <a:ext cx="7143309" cy="30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1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1046</Words>
  <Application>Microsoft Office PowerPoint</Application>
  <PresentationFormat>와이드스크린</PresentationFormat>
  <Paragraphs>34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나영</dc:creator>
  <cp:lastModifiedBy>나영</cp:lastModifiedBy>
  <cp:revision>8</cp:revision>
  <dcterms:created xsi:type="dcterms:W3CDTF">2022-05-16T15:26:04Z</dcterms:created>
  <dcterms:modified xsi:type="dcterms:W3CDTF">2022-05-16T18:08:54Z</dcterms:modified>
</cp:coreProperties>
</file>